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sldIdLst>
    <p:sldId id="257" r:id="rId2"/>
    <p:sldId id="259" r:id="rId3"/>
    <p:sldId id="263" r:id="rId4"/>
    <p:sldId id="260" r:id="rId5"/>
    <p:sldId id="261" r:id="rId6"/>
    <p:sldId id="264" r:id="rId7"/>
    <p:sldId id="266" r:id="rId8"/>
    <p:sldId id="265" r:id="rId9"/>
    <p:sldId id="281" r:id="rId10"/>
    <p:sldId id="267" r:id="rId11"/>
    <p:sldId id="268" r:id="rId12"/>
    <p:sldId id="269" r:id="rId13"/>
    <p:sldId id="284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0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0" r:id="rId30"/>
    <p:sldId id="293" r:id="rId31"/>
    <p:sldId id="294" r:id="rId32"/>
    <p:sldId id="300" r:id="rId33"/>
    <p:sldId id="298" r:id="rId34"/>
    <p:sldId id="297" r:id="rId35"/>
    <p:sldId id="315" r:id="rId36"/>
    <p:sldId id="316" r:id="rId37"/>
    <p:sldId id="304" r:id="rId38"/>
    <p:sldId id="295" r:id="rId39"/>
    <p:sldId id="296" r:id="rId40"/>
    <p:sldId id="299" r:id="rId41"/>
    <p:sldId id="301" r:id="rId42"/>
    <p:sldId id="302" r:id="rId43"/>
    <p:sldId id="305" r:id="rId44"/>
    <p:sldId id="306" r:id="rId45"/>
    <p:sldId id="307" r:id="rId46"/>
    <p:sldId id="309" r:id="rId47"/>
    <p:sldId id="308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03" r:id="rId69"/>
    <p:sldId id="324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75B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>
        <p:scale>
          <a:sx n="50" d="100"/>
          <a:sy n="50" d="100"/>
        </p:scale>
        <p:origin x="14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31/08/2016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of the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GB" spc="-15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31/08/2016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</a:t>
            </a:r>
            <a:r>
              <a:rPr lang="en-GB" dirty="0" smtClean="0"/>
              <a:t>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385483" y="5450847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10883" y="5438147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err="1" smtClean="0"/>
              <a:t>Automotiv</a:t>
            </a:r>
            <a:r>
              <a:rPr lang="en-GB" dirty="0" smtClean="0"/>
              <a:t>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smtClean="0"/>
              <a:t>Automotive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3522845" y="2091436"/>
                  <a:pt x="4427620" y="2088681"/>
                </a:cubicBezTo>
                <a:cubicBezTo>
                  <a:pt x="4472538" y="2948765"/>
                  <a:pt x="4440453" y="3396689"/>
                  <a:pt x="4475746" y="4071486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</a:t>
            </a:r>
            <a:r>
              <a:rPr lang="en-GB" dirty="0" smtClean="0"/>
              <a:t>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</a:t>
            </a:r>
            <a:r>
              <a:rPr lang="en-GB" dirty="0" smtClean="0"/>
              <a:t>to model </a:t>
            </a:r>
            <a:r>
              <a:rPr lang="en-GB" dirty="0" smtClean="0"/>
              <a:t>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Helping humans </a:t>
            </a:r>
            <a:r>
              <a:rPr lang="en-GB" dirty="0" smtClean="0"/>
              <a:t>model streets</a:t>
            </a:r>
            <a:endParaRPr lang="en-GB" dirty="0" smtClean="0"/>
          </a:p>
          <a:p>
            <a:pPr marL="457200" lvl="1" indent="0">
              <a:buNone/>
            </a:pPr>
            <a:r>
              <a:rPr lang="en-GB" sz="2000" dirty="0" smtClean="0"/>
              <a:t>Generating best guess streets (5’)</a:t>
            </a:r>
          </a:p>
          <a:p>
            <a:pPr marL="457200" lvl="1" indent="0">
              <a:buNone/>
            </a:pPr>
            <a:r>
              <a:rPr lang="en-GB" sz="2000" dirty="0" smtClean="0"/>
              <a:t>Editing streets (in-base)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Automating the street generation</a:t>
            </a:r>
          </a:p>
          <a:p>
            <a:pPr marL="457200" lvl="1" indent="0">
              <a:buNone/>
            </a:pPr>
            <a:r>
              <a:rPr lang="en-GB" sz="2000" dirty="0" smtClean="0"/>
              <a:t>Data? point cloud server (5’) </a:t>
            </a:r>
          </a:p>
          <a:p>
            <a:pPr marL="457200" lvl="1" indent="0">
              <a:buNone/>
            </a:pPr>
            <a:r>
              <a:rPr lang="en-GB" sz="2000" dirty="0" smtClean="0"/>
              <a:t>Fitting the street model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Conclusion 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1967345"/>
            <a:ext cx="1403927" cy="3786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</a:t>
            </a:r>
            <a:r>
              <a:rPr lang="en-US" dirty="0" err="1" smtClean="0"/>
              <a:t>ased</a:t>
            </a:r>
            <a:r>
              <a:rPr lang="en-US" dirty="0" smtClean="0"/>
              <a:t>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</a:t>
            </a:r>
            <a:r>
              <a:rPr lang="en-US" dirty="0" err="1" smtClean="0"/>
              <a:t>kinematically</a:t>
            </a:r>
            <a:r>
              <a:rPr lang="en-US" dirty="0" smtClean="0"/>
              <a:t>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DBMaker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(Mali)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1.1 Why Model streets ?</a:t>
            </a:r>
          </a:p>
          <a:p>
            <a:pPr lvl="1"/>
            <a:r>
              <a:rPr lang="en-GB" smtClean="0"/>
              <a:t>Streets are important:</a:t>
            </a:r>
          </a:p>
          <a:p>
            <a:pPr lvl="2"/>
            <a:r>
              <a:rPr lang="en-GB" smtClean="0"/>
              <a:t>Streets are essential parts of cities</a:t>
            </a:r>
          </a:p>
          <a:p>
            <a:pPr lvl="2"/>
            <a:r>
              <a:rPr lang="en-GB" smtClean="0"/>
              <a:t>Cities are important places</a:t>
            </a:r>
          </a:p>
          <a:p>
            <a:pPr lvl="1"/>
            <a:r>
              <a:rPr lang="en-GB" smtClean="0"/>
              <a:t>Information is important</a:t>
            </a:r>
          </a:p>
          <a:p>
            <a:pPr lvl="2"/>
            <a:r>
              <a:rPr lang="en-GB" smtClean="0"/>
              <a:t>Modelling of a street = knowledge about this street</a:t>
            </a:r>
          </a:p>
          <a:p>
            <a:pPr lvl="2"/>
            <a:r>
              <a:rPr lang="en-GB" smtClean="0"/>
              <a:t>Used for visualisation / simulation / analysis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 Introduction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Extensively uses triggers</a:t>
            </a:r>
          </a:p>
          <a:p>
            <a:pPr lvl="1"/>
            <a:r>
              <a:rPr lang="en-GB" dirty="0" smtClean="0"/>
              <a:t>Several design patterns</a:t>
            </a:r>
          </a:p>
          <a:p>
            <a:pPr lvl="2"/>
            <a:r>
              <a:rPr lang="en-GB" dirty="0" smtClean="0"/>
              <a:t>Help create interactions</a:t>
            </a:r>
          </a:p>
          <a:p>
            <a:pPr lvl="2"/>
            <a:r>
              <a:rPr lang="en-GB" dirty="0" smtClean="0"/>
              <a:t>Help manage user input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8486"/>
            <a:ext cx="6780851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862474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5061354" y="2628900"/>
            <a:ext cx="7099559" cy="4204852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2844800" y="2817090"/>
            <a:ext cx="6756400" cy="3177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364" y="1137223"/>
            <a:ext cx="9259742" cy="18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2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10859</TotalTime>
  <Words>1777</Words>
  <Application>Microsoft Office PowerPoint</Application>
  <PresentationFormat>Grand écran</PresentationFormat>
  <Paragraphs>423</Paragraphs>
  <Slides>69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5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1. 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Kinematic hypothesis</vt:lpstr>
      <vt:lpstr>Abstract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124</cp:revision>
  <dcterms:created xsi:type="dcterms:W3CDTF">2016-08-19T14:47:50Z</dcterms:created>
  <dcterms:modified xsi:type="dcterms:W3CDTF">2016-09-01T00:39:39Z</dcterms:modified>
</cp:coreProperties>
</file>